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82" r:id="rId9"/>
    <p:sldId id="268" r:id="rId10"/>
    <p:sldId id="270" r:id="rId11"/>
    <p:sldId id="271" r:id="rId12"/>
    <p:sldId id="272" r:id="rId13"/>
    <p:sldId id="280" r:id="rId14"/>
    <p:sldId id="281" r:id="rId15"/>
    <p:sldId id="273" r:id="rId16"/>
    <p:sldId id="274" r:id="rId17"/>
    <p:sldId id="276" r:id="rId18"/>
    <p:sldId id="277" r:id="rId19"/>
    <p:sldId id="279" r:id="rId20"/>
    <p:sldId id="278" r:id="rId21"/>
    <p:sldId id="258" r:id="rId22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 autoAdjust="0"/>
    <p:restoredTop sz="94630" autoAdjust="0"/>
  </p:normalViewPr>
  <p:slideViewPr>
    <p:cSldViewPr snapToGrid="0" snapToObjects="1">
      <p:cViewPr varScale="1">
        <p:scale>
          <a:sx n="87" d="100"/>
          <a:sy n="87" d="100"/>
        </p:scale>
        <p:origin x="11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6/1/2016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6/1/2016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 &amp; Andreas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552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740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072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591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356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49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85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2902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 &amp; 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8809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171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79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Klar!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351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096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2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235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Andreas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Nämn att video byten sker genom AMS 5.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33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052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r>
              <a:rPr lang="sv-SE" baseline="0" dirty="0" smtClean="0"/>
              <a:t> eller 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13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gif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2823070" y="5005271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Medelvärde: 137 millisekunder</a:t>
            </a:r>
          </a:p>
          <a:p>
            <a:r>
              <a:rPr lang="sv-SE" sz="2000" dirty="0" smtClean="0">
                <a:latin typeface="Georgia"/>
                <a:cs typeface="Georgia"/>
              </a:rPr>
              <a:t>Median: 129 millisekunder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1726" y="4377745"/>
            <a:ext cx="153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Histogram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40" y="4377745"/>
            <a:ext cx="429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Cumulative</a:t>
            </a:r>
            <a:r>
              <a:rPr lang="sv-SE" sz="2000" dirty="0"/>
              <a:t> Distribution </a:t>
            </a:r>
            <a:r>
              <a:rPr lang="sv-SE" sz="2000" dirty="0" err="1" smtClean="0"/>
              <a:t>Function</a:t>
            </a:r>
            <a:r>
              <a:rPr lang="sv-SE" sz="2000" dirty="0" smtClean="0"/>
              <a:t> (CDF)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5" y="1727960"/>
            <a:ext cx="3886546" cy="2688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6" y="1875704"/>
            <a:ext cx="4676188" cy="24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256095" y="1812899"/>
            <a:ext cx="7061639" cy="1470025"/>
          </a:xfrm>
        </p:spPr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Funktionalitet, precision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5" y="2028825"/>
            <a:ext cx="49792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Struktur: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Hitta ett center för alla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Ta fram en maxradie utifrån centrum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om från sfäriska till plana koordinater</a:t>
            </a:r>
            <a:endParaRPr lang="sv-SE" sz="2000" dirty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om latitud &amp; longitud till x- och y-koordinater</a:t>
            </a:r>
          </a:p>
          <a:p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Placera ut alla objekt utifrån centrum och skala efter den geografiska interfacens storlek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/>
          <a:stretch/>
        </p:blipFill>
        <p:spPr>
          <a:xfrm>
            <a:off x="99821" y="1947218"/>
            <a:ext cx="2917901" cy="2682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425" y="4849708"/>
            <a:ext cx="2316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Verklighetskarta</a:t>
            </a:r>
          </a:p>
          <a:p>
            <a:r>
              <a:rPr lang="sv-SE" sz="2000" dirty="0" smtClean="0">
                <a:latin typeface="Georgia"/>
                <a:cs typeface="Georgia"/>
              </a:rPr>
              <a:t>Stjärna = streamer 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26" y="1937884"/>
            <a:ext cx="3087887" cy="27011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88421" y="4772952"/>
            <a:ext cx="2148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7"/>
          <a:stretch/>
        </p:blipFill>
        <p:spPr>
          <a:xfrm>
            <a:off x="6084723" y="1853129"/>
            <a:ext cx="3042730" cy="28061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33466" y="4829961"/>
            <a:ext cx="194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centerpunkten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934273" y="314857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ight Arrow 16"/>
          <p:cNvSpPr/>
          <p:nvPr/>
        </p:nvSpPr>
        <p:spPr>
          <a:xfrm>
            <a:off x="6013136" y="3165767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23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177133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685076" y="4713576"/>
            <a:ext cx="2826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ut den största skillnaden mellan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-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r>
              <a:rPr lang="sv-SE" sz="2000" dirty="0">
                <a:latin typeface="Georgia"/>
                <a:cs typeface="Georgia"/>
              </a:rPr>
              <a:t>-</a:t>
            </a:r>
            <a:r>
              <a:rPr lang="sv-SE" sz="2000" dirty="0" smtClean="0">
                <a:latin typeface="Georgia"/>
                <a:cs typeface="Georgia"/>
              </a:rPr>
              <a:t>punkterna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18" y="1830357"/>
            <a:ext cx="3295976" cy="288322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620902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4308254" y="4825388"/>
            <a:ext cx="262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Räkna fram radien för verklighetskartan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"/>
          <a:stretch/>
        </p:blipFill>
        <p:spPr>
          <a:xfrm>
            <a:off x="386767" y="1804002"/>
            <a:ext cx="3149648" cy="29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2941142" y="323776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449210" y="4981253"/>
            <a:ext cx="2157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Interface-kartan</a:t>
            </a:r>
          </a:p>
          <a:p>
            <a:r>
              <a:rPr lang="sv-SE" sz="2000" dirty="0" smtClean="0">
                <a:latin typeface="Georgia"/>
                <a:cs typeface="Georgia"/>
              </a:rPr>
              <a:t>Börjar i 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16043" y="4926847"/>
            <a:ext cx="251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från 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40096" y="4976914"/>
            <a:ext cx="231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26768" r="34877" b="32268"/>
          <a:stretch/>
        </p:blipFill>
        <p:spPr>
          <a:xfrm>
            <a:off x="0" y="1973015"/>
            <a:ext cx="2838145" cy="2751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4" t="26607" r="34720" b="31947"/>
          <a:stretch/>
        </p:blipFill>
        <p:spPr>
          <a:xfrm>
            <a:off x="3196539" y="2013364"/>
            <a:ext cx="2753504" cy="2711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1" t="26690" r="34731" b="32209"/>
          <a:stretch/>
        </p:blipFill>
        <p:spPr>
          <a:xfrm>
            <a:off x="6210177" y="1962378"/>
            <a:ext cx="2850417" cy="276245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974264" y="322919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0" y="2818871"/>
            <a:ext cx="2381756" cy="22669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6401" y="5081590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Testfallet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(Få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9821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Belastningsfallet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(Många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Google </a:t>
            </a:r>
            <a:r>
              <a:rPr lang="sv-SE" sz="2000" dirty="0" err="1" smtClean="0">
                <a:latin typeface="Georgia"/>
                <a:cs typeface="Georgia"/>
              </a:rPr>
              <a:t>Maps</a:t>
            </a:r>
            <a:r>
              <a:rPr lang="sv-SE" sz="2000" dirty="0" smtClean="0">
                <a:latin typeface="Georgia"/>
                <a:cs typeface="Georgia"/>
              </a:rPr>
              <a:t> bild med punkter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21" y="2818871"/>
            <a:ext cx="2409331" cy="2262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75" y="2818871"/>
            <a:ext cx="2377287" cy="22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</a:t>
            </a:r>
            <a:br>
              <a:rPr lang="sv-SE" i="1" dirty="0" smtClean="0"/>
            </a:br>
            <a:r>
              <a:rPr lang="sv-SE" i="1" dirty="0" smtClean="0"/>
              <a:t>framtida arbeten samt utökat arbete</a:t>
            </a:r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5668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Integrering med </a:t>
            </a:r>
            <a:r>
              <a:rPr lang="sv-SE" sz="2400" dirty="0" smtClean="0">
                <a:latin typeface="Georgia"/>
                <a:cs typeface="Georgia"/>
              </a:rPr>
              <a:t>360-kameror</a:t>
            </a:r>
            <a:endParaRPr lang="sv-SE" sz="2400" dirty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Användning under möten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Potentiella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-</a:t>
            </a:r>
            <a:r>
              <a:rPr lang="sv-SE" sz="2400" dirty="0" smtClean="0">
                <a:latin typeface="Georgia"/>
                <a:cs typeface="Georgia"/>
              </a:rPr>
              <a:t>idéer </a:t>
            </a:r>
            <a:endParaRPr lang="sv-SE" sz="2400" dirty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Förutse videos </a:t>
            </a:r>
            <a:r>
              <a:rPr lang="sv-SE" sz="2400" dirty="0" smtClean="0">
                <a:latin typeface="Georgia"/>
                <a:cs typeface="Georgia"/>
              </a:rPr>
              <a:t>som användaren kanske vill se på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HTTP-adaptive Streaming med </a:t>
            </a:r>
            <a:r>
              <a:rPr lang="sv-SE" dirty="0" err="1" smtClean="0"/>
              <a:t>Prefetching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97" y="1961002"/>
            <a:ext cx="4634851" cy="4067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1830355"/>
            <a:ext cx="3042833" cy="193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4002902"/>
            <a:ext cx="3144241" cy="202584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812943" y="3767768"/>
            <a:ext cx="352540" cy="235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927542"/>
            <a:ext cx="7737588" cy="831131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 smtClean="0"/>
              <a:t>Varje dag ses miljontals olika videoströmmar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7754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arbete har bidragit med en </a:t>
            </a:r>
            <a:r>
              <a:rPr lang="sv-SE" sz="2400" dirty="0" err="1" smtClean="0">
                <a:latin typeface="Georgia"/>
                <a:cs typeface="Georgia"/>
              </a:rPr>
              <a:t>command</a:t>
            </a:r>
            <a:r>
              <a:rPr lang="sv-SE" sz="2400" dirty="0" smtClean="0">
                <a:latin typeface="Georgia"/>
                <a:cs typeface="Georgia"/>
              </a:rPr>
              <a:t>-and-</a:t>
            </a:r>
            <a:r>
              <a:rPr lang="sv-SE" sz="2400" dirty="0" err="1" smtClean="0">
                <a:latin typeface="Georgia"/>
                <a:cs typeface="Georgia"/>
              </a:rPr>
              <a:t>control</a:t>
            </a:r>
            <a:r>
              <a:rPr lang="sv-SE" sz="2400" dirty="0" smtClean="0">
                <a:latin typeface="Georgia"/>
                <a:cs typeface="Georgia"/>
              </a:rPr>
              <a:t> center interface för interaktiv videoströmning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Interfacen kan acceptera godtyckligt många objekt och placera ut dem själv automatiskt med en precision som medför att relativitet behålls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framtida arbeten kommer HAS tillsammans med </a:t>
            </a:r>
            <a:r>
              <a:rPr lang="sv-SE" sz="2400" dirty="0" err="1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 </a:t>
            </a:r>
            <a:r>
              <a:rPr lang="sv-SE" sz="2400" dirty="0" smtClean="0">
                <a:latin typeface="Georgia"/>
                <a:cs typeface="Georgia"/>
              </a:rPr>
              <a:t>bli implementerad för att ge 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B</a:t>
            </a:r>
            <a:r>
              <a:rPr lang="sv-SE" dirty="0" smtClean="0"/>
              <a:t>yta mellan videoströmmar på 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314577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katastrofscenarion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297484" y="1826131"/>
            <a:ext cx="2434728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dirty="0" smtClean="0"/>
              <a:t>Låta användaren byta vy?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256096" y="1812899"/>
            <a:ext cx="7711634" cy="1470025"/>
          </a:xfrm>
        </p:spPr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Representation, funktionalitet, serverintegration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Konceptuellt interface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Streamingobjekt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30506" y="2126255"/>
            <a:ext cx="609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Möjliggör hämtning av videos via HTTP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Bygger på Apache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Användes för att kunna utnyttja möjligheten att ladda ner </a:t>
            </a:r>
            <a:r>
              <a:rPr lang="sv-SE" sz="2400" dirty="0" err="1">
                <a:latin typeface="Georgia"/>
                <a:cs typeface="Georgia"/>
              </a:rPr>
              <a:t>chunks</a:t>
            </a:r>
            <a:r>
              <a:rPr lang="sv-SE" sz="2400" dirty="0">
                <a:latin typeface="Georgia"/>
                <a:cs typeface="Georgia"/>
              </a:rPr>
              <a:t> från </a:t>
            </a:r>
            <a:r>
              <a:rPr lang="sv-SE" sz="2400" dirty="0" err="1">
                <a:latin typeface="Georgia"/>
                <a:cs typeface="Georgia"/>
              </a:rPr>
              <a:t>cachen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076" y="5221995"/>
            <a:ext cx="7496963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8507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65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2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423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3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880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4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338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5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796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6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253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7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711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8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692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9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6269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r>
              <a:rPr lang="sv-SE" spc="-300" dirty="0">
                <a:solidFill>
                  <a:schemeClr val="tx1"/>
                </a:solidFill>
              </a:rPr>
              <a:t>0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084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11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42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12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000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13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457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14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0915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15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373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16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30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288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18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87462" y="5221340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19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193" y="5618928"/>
            <a:ext cx="4803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En hel video indelad i </a:t>
            </a:r>
            <a:r>
              <a:rPr lang="sv-SE" sz="2000" dirty="0" err="1" smtClean="0">
                <a:latin typeface="Georgia"/>
                <a:cs typeface="Georgia"/>
              </a:rPr>
              <a:t>chunks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30" name="Right Brace 29"/>
          <p:cNvSpPr/>
          <p:nvPr/>
        </p:nvSpPr>
        <p:spPr>
          <a:xfrm rot="16200000">
            <a:off x="6659269" y="4860757"/>
            <a:ext cx="283504" cy="3945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TextBox 30"/>
          <p:cNvSpPr txBox="1"/>
          <p:nvPr/>
        </p:nvSpPr>
        <p:spPr>
          <a:xfrm>
            <a:off x="6011865" y="4526895"/>
            <a:ext cx="15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Georgia"/>
                <a:cs typeface="Georgia"/>
              </a:rPr>
              <a:t>4 sekunder</a:t>
            </a:r>
            <a:endParaRPr lang="sv-SE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330506" y="2126255"/>
            <a:ext cx="53982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Filmade på ”blå havet” </a:t>
            </a:r>
            <a:br>
              <a:rPr lang="sv-SE" sz="2400" dirty="0" smtClean="0">
                <a:latin typeface="Georgia"/>
                <a:cs typeface="Georgia"/>
              </a:rPr>
            </a:br>
            <a:r>
              <a:rPr lang="sv-SE" sz="2400" dirty="0" smtClean="0">
                <a:latin typeface="Georgia"/>
                <a:cs typeface="Georgia"/>
              </a:rPr>
              <a:t>med två kameror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Filmade tre sessioner bestående </a:t>
            </a:r>
            <a:br>
              <a:rPr lang="sv-SE" sz="2400" dirty="0" smtClean="0">
                <a:latin typeface="Georgia"/>
                <a:cs typeface="Georgia"/>
              </a:rPr>
            </a:br>
            <a:r>
              <a:rPr lang="sv-SE" sz="2400" dirty="0" smtClean="0">
                <a:latin typeface="Georgia"/>
                <a:cs typeface="Georgia"/>
              </a:rPr>
              <a:t>av två videos var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Noterade koordinaterna </a:t>
            </a:r>
            <a:br>
              <a:rPr lang="sv-SE" sz="2400" dirty="0" smtClean="0">
                <a:latin typeface="Georgia"/>
                <a:cs typeface="Georgia"/>
              </a:rPr>
            </a:br>
            <a:r>
              <a:rPr lang="sv-SE" sz="2400" dirty="0" smtClean="0">
                <a:latin typeface="Georgia"/>
                <a:cs typeface="Georgia"/>
              </a:rPr>
              <a:t>och vinkeln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49" y="2203241"/>
            <a:ext cx="3083989" cy="29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2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Resultat av 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2016-06-01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</TotalTime>
  <Words>514</Words>
  <Application>Microsoft Office PowerPoint</Application>
  <PresentationFormat>On-screen Show (4:3)</PresentationFormat>
  <Paragraphs>204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Georgia</vt:lpstr>
      <vt:lpstr>Office-tema</vt:lpstr>
      <vt:lpstr>Geo-based media player</vt:lpstr>
      <vt:lpstr>Varje dag ses miljontals olika videoströmmar</vt:lpstr>
      <vt:lpstr>Byta mellan videoströmmar på begäran</vt:lpstr>
      <vt:lpstr>Låta användaren byta vy?</vt:lpstr>
      <vt:lpstr>Command-and-control center interface</vt:lpstr>
      <vt:lpstr>Konceptuellt interface</vt:lpstr>
      <vt:lpstr>Adobe Media Server</vt:lpstr>
      <vt:lpstr>Testfallet</vt:lpstr>
      <vt:lpstr>Resultat av testfallet</vt:lpstr>
      <vt:lpstr>Konsistens med videobytning</vt:lpstr>
      <vt:lpstr>Geographical placement algorithm</vt:lpstr>
      <vt:lpstr>Algoritmens idé och funktion</vt:lpstr>
      <vt:lpstr>Algoritmens idé och funktion</vt:lpstr>
      <vt:lpstr>Algoritmens idé och funktion</vt:lpstr>
      <vt:lpstr>Algoritmens idé och funktion</vt:lpstr>
      <vt:lpstr>Resultat av algoritmen</vt:lpstr>
      <vt:lpstr>Diskussion och slutsats</vt:lpstr>
      <vt:lpstr>Diskussion</vt:lpstr>
      <vt:lpstr>HTTP-adaptive Streaming med Prefetching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 Sjölund</cp:lastModifiedBy>
  <cp:revision>101</cp:revision>
  <dcterms:created xsi:type="dcterms:W3CDTF">2016-05-23T11:16:50Z</dcterms:created>
  <dcterms:modified xsi:type="dcterms:W3CDTF">2016-06-01T07:36:27Z</dcterms:modified>
</cp:coreProperties>
</file>